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2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8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2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9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5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2B34-5650-4FC7-A11E-52320E9EE20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F886-289B-4A52-AE2D-E30324C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9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wellwpa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685800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Working Parents Association of Lowell School, Inc.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REGISTRATION FORMS MUST BE COMPLETED AND SUBMITTED ONLINE BY AUGUST 15, 2017 DUE TO LIMITED SPACE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WPA registration form and payment can now be completed online at: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900" u="sng" dirty="0" smtClean="0">
                <a:hlinkClick r:id="rId2"/>
              </a:rPr>
              <a:t>www.lowellwpa.org</a:t>
            </a:r>
            <a:endParaRPr lang="en-US" sz="3900" u="sng" dirty="0" smtClean="0"/>
          </a:p>
          <a:p>
            <a:endParaRPr lang="en-US" sz="3500" u="sng" dirty="0" smtClean="0"/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1025 Lincoln Place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Teaneck, NJ 07666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Office: 201-692-9588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Email: lowellwpa@verizon.net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2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Working Parents Association of Lowell School, Inc.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Parents Association of Lowell School, Inc.</dc:title>
  <dc:creator>Lowell WPA</dc:creator>
  <cp:lastModifiedBy>Charmaine Dorman-Simms</cp:lastModifiedBy>
  <cp:revision>6</cp:revision>
  <cp:lastPrinted>2016-05-05T17:22:29Z</cp:lastPrinted>
  <dcterms:created xsi:type="dcterms:W3CDTF">2015-08-12T00:31:33Z</dcterms:created>
  <dcterms:modified xsi:type="dcterms:W3CDTF">2017-06-14T11:51:44Z</dcterms:modified>
</cp:coreProperties>
</file>